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4F00"/>
    <a:srgbClr val="FF6E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377155-0F63-4129-9577-4E77D51474BB}" v="313" dt="2025-05-31T19:44:33.4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7F58ED-79ED-0A93-DA53-348257192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953546-796A-805B-E0D3-5664F0496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165B4A-53C9-013D-6A30-FEB777BFE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F17C-AE9D-496E-90B5-9479101FE529}" type="datetimeFigureOut">
              <a:rPr lang="pt-BR" smtClean="0"/>
              <a:t>31/05/2025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A560C8-BC1D-C76F-55A5-8761A958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CFD43B-AE1B-BAF4-FF96-551EB7CBF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594-7A56-4534-9896-21F4B0E2E7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1097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0924B-9A84-9126-AA20-97B245912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B047B6B-1BA0-0990-8DEA-60A54F523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0C3F0D-FB14-9B94-1ACA-32F091F1E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F17C-AE9D-496E-90B5-9479101FE529}" type="datetimeFigureOut">
              <a:rPr lang="pt-BR" smtClean="0"/>
              <a:t>31/05/2025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929D79-09B0-E6AF-2430-1B39D561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F7983C-B030-F6A4-84CF-2343EA580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594-7A56-4534-9896-21F4B0E2E7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174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694F7B9-2DD2-B98A-3B60-EFEE073C62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5C7CE56-1490-E19C-4112-3CA49174D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5FC6A3-1AF0-98F3-FCB8-F1179EA76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F17C-AE9D-496E-90B5-9479101FE529}" type="datetimeFigureOut">
              <a:rPr lang="pt-BR" smtClean="0"/>
              <a:t>31/05/2025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B7B959-5C2D-7AC3-6CAE-394B1CB0D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536927-5D3F-82C3-550E-BBD26F4F3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594-7A56-4534-9896-21F4B0E2E7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549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C363F-97BE-BD7B-661E-2C37E583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6743BF-308D-6D59-21DD-AE849D737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BE4912-5056-899B-E33F-3DABABD66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F17C-AE9D-496E-90B5-9479101FE529}" type="datetimeFigureOut">
              <a:rPr lang="pt-BR" smtClean="0"/>
              <a:t>31/05/2025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3DBCA5-7DA1-95C6-D0F8-6E72E21F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A55B89-FACB-E4BD-52B0-A25DA4F11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594-7A56-4534-9896-21F4B0E2E7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15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9BE84E-4808-CB83-3473-3F96F9BD0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4D989E-72B4-04A4-49F3-D02637FDF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6985B2-9556-28A5-3D03-4FF01A98A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F17C-AE9D-496E-90B5-9479101FE529}" type="datetimeFigureOut">
              <a:rPr lang="pt-BR" smtClean="0"/>
              <a:t>31/05/2025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DD8F67-7E42-792D-8BC3-DEA3A5DD3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9E6CE4-E263-EF04-DDF2-5A25B1285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594-7A56-4534-9896-21F4B0E2E7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22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2FD244-7FA9-BF29-3200-C43866A8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E658E5-DD89-E40F-93E5-22DA868066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42FEDE1-8C77-DD5F-BFD3-88C10D66B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19C222F-1929-2BA2-488C-DF6851865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F17C-AE9D-496E-90B5-9479101FE529}" type="datetimeFigureOut">
              <a:rPr lang="pt-BR" smtClean="0"/>
              <a:t>31/05/2025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55A016-AF46-B3BA-4644-42D22D84E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6775928-21F9-010A-F13F-B5F9BDB07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594-7A56-4534-9896-21F4B0E2E7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040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FCA6CB-3FD6-A2DC-0995-E4741865C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CA76B5-EBA9-79CC-95BC-F8F23C5F7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BB79144-3389-AAEC-E180-20F320608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D7769B7-B3FE-FF51-75A8-E137E1105E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D85366F-194D-B40D-65E6-AEDC972A7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8D3092D-967C-DCE1-79A3-EC0558837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F17C-AE9D-496E-90B5-9479101FE529}" type="datetimeFigureOut">
              <a:rPr lang="pt-BR" smtClean="0"/>
              <a:t>31/05/2025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2E85FBD-1C5F-79E1-E195-22BAF71E1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6234249-3033-39FB-D186-498EAFC82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594-7A56-4534-9896-21F4B0E2E7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546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0779B3-A33E-12DF-417C-E6AD0FF8A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67A82E4-B50D-2B2C-5414-B31121559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F17C-AE9D-496E-90B5-9479101FE529}" type="datetimeFigureOut">
              <a:rPr lang="pt-BR" smtClean="0"/>
              <a:t>31/05/2025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DC051AE-C957-CA4E-A0B0-B7DEFB255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FBE00F5-3232-5314-0B79-0C02A2FE8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594-7A56-4534-9896-21F4B0E2E7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113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BA35EE3-7C49-7E8F-D768-23A9C6A3F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F17C-AE9D-496E-90B5-9479101FE529}" type="datetimeFigureOut">
              <a:rPr lang="pt-BR" smtClean="0"/>
              <a:t>31/05/2025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2885456-82F4-937C-B61E-C9C81046B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B9AADC-D55E-4BB6-FDAF-18157F5A3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594-7A56-4534-9896-21F4B0E2E7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602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C2C8F0-BBC4-AB82-B447-78EFF4F80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F33A98-03D1-F65D-8192-799F75D01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3EB2D50-5E1D-EC3D-8506-6FD55F0694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A9EA07-AA75-0479-C934-AC3273E3F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F17C-AE9D-496E-90B5-9479101FE529}" type="datetimeFigureOut">
              <a:rPr lang="pt-BR" smtClean="0"/>
              <a:t>31/05/2025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02338DD-6715-E435-D4AB-38B44224E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887FEC3-F5C5-48B0-F99F-16029BA76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594-7A56-4534-9896-21F4B0E2E7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955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32172E-E3B7-61C8-3F0B-21219E4AB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F18DAF4-1BCA-B658-268A-3310D2A5B1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ACBECC8-E3E5-2633-D587-679DC3DF8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E13B679-79A2-7E50-58C4-05B5B3F4C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F17C-AE9D-496E-90B5-9479101FE529}" type="datetimeFigureOut">
              <a:rPr lang="pt-BR" smtClean="0"/>
              <a:t>31/05/2025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05E288D-1F36-D795-71C7-2DF3D4EB5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09591B-8095-BC2B-162F-FD2B37CA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594-7A56-4534-9896-21F4B0E2E7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440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8C10A6B-1BE1-F544-4FD2-A4FDDE4E9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9F2553-F493-791F-50F7-94D48948B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794CF4-71F6-49FB-933C-565E4E4415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97F17C-AE9D-496E-90B5-9479101FE529}" type="datetimeFigureOut">
              <a:rPr lang="pt-BR" smtClean="0"/>
              <a:t>31/05/2025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D2AADF-A760-C1BA-D271-22D88BE3A5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F9B736-9943-353C-8F30-308E4D185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6BB594-7A56-4534-9896-21F4B0E2E7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8049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B4086-8358-B7C6-4416-38DD41B1E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59542"/>
            <a:ext cx="9144000" cy="1161399"/>
          </a:xfrm>
        </p:spPr>
        <p:txBody>
          <a:bodyPr>
            <a:normAutofit fontScale="90000"/>
          </a:bodyPr>
          <a:lstStyle/>
          <a:p>
            <a:r>
              <a:rPr lang="pt-BR" sz="8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LikeNow</a:t>
            </a:r>
            <a:endParaRPr lang="pt-BR" sz="8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996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4491776-780F-466F-AB3D-73710F7047B3}"/>
              </a:ext>
            </a:extLst>
          </p:cNvPr>
          <p:cNvSpPr txBox="1">
            <a:spLocks/>
          </p:cNvSpPr>
          <p:nvPr/>
        </p:nvSpPr>
        <p:spPr>
          <a:xfrm>
            <a:off x="1524000" y="2848300"/>
            <a:ext cx="9144000" cy="1161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dirty="0">
                <a:solidFill>
                  <a:schemeClr val="bg1"/>
                </a:solidFill>
                <a:latin typeface="Berlin Sans FB" panose="020E0602020502020306" pitchFamily="34" charset="0"/>
              </a:rPr>
              <a:t>Por que não temos </a:t>
            </a:r>
            <a:r>
              <a:rPr lang="pt-BR" sz="5400" dirty="0">
                <a:solidFill>
                  <a:srgbClr val="D04F00"/>
                </a:solidFill>
                <a:latin typeface="Berlin Sans FB" panose="020E0602020502020306" pitchFamily="34" charset="0"/>
              </a:rPr>
              <a:t>vontade </a:t>
            </a:r>
            <a:r>
              <a:rPr lang="pt-BR" sz="5400" dirty="0">
                <a:solidFill>
                  <a:schemeClr val="bg1"/>
                </a:solidFill>
                <a:latin typeface="Berlin Sans FB" panose="020E0602020502020306" pitchFamily="34" charset="0"/>
              </a:rPr>
              <a:t>de dar feedback?</a:t>
            </a:r>
          </a:p>
        </p:txBody>
      </p:sp>
    </p:spTree>
    <p:extLst>
      <p:ext uri="{BB962C8B-B14F-4D97-AF65-F5344CB8AC3E}">
        <p14:creationId xmlns:p14="http://schemas.microsoft.com/office/powerpoint/2010/main" val="3993430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B48DBE-17A3-9EAC-74F5-0BF6A498C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4FEE6A7-52C1-C724-59C6-C91E2228E20D}"/>
              </a:ext>
            </a:extLst>
          </p:cNvPr>
          <p:cNvSpPr txBox="1">
            <a:spLocks/>
          </p:cNvSpPr>
          <p:nvPr/>
        </p:nvSpPr>
        <p:spPr>
          <a:xfrm>
            <a:off x="1524000" y="5488477"/>
            <a:ext cx="9144000" cy="1161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dirty="0">
                <a:solidFill>
                  <a:schemeClr val="bg1"/>
                </a:solidFill>
                <a:latin typeface="Berlin Sans FB" panose="020E0602020502020306" pitchFamily="34" charset="0"/>
              </a:rPr>
              <a:t>Prazer, Lino!</a:t>
            </a:r>
          </a:p>
        </p:txBody>
      </p:sp>
      <p:pic>
        <p:nvPicPr>
          <p:cNvPr id="3" name="Imagem 2" descr="Desenho de um urso de pelúcia&#10;&#10;O conteúdo gerado por IA pode estar incorreto.">
            <a:extLst>
              <a:ext uri="{FF2B5EF4-FFF2-40B4-BE49-F238E27FC236}">
                <a16:creationId xmlns:a16="http://schemas.microsoft.com/office/drawing/2014/main" id="{0E3E81A2-F26F-EA37-E36B-EDA61D1FA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187" y="426851"/>
            <a:ext cx="5061626" cy="5061626"/>
          </a:xfrm>
          <a:prstGeom prst="rect">
            <a:avLst/>
          </a:prstGeom>
          <a:effectLst>
            <a:outerShdw blurRad="495300" dist="114300" dir="1440000" sx="107000" sy="107000" algn="ctr" rotWithShape="0">
              <a:schemeClr val="tx1">
                <a:alpha val="35000"/>
              </a:schemeClr>
            </a:outerShdw>
          </a:effectLst>
        </p:spPr>
      </p:pic>
      <p:pic>
        <p:nvPicPr>
          <p:cNvPr id="6" name="Imagem 5" descr="Ícone&#10;&#10;O conteúdo gerado por IA pode estar incorreto.">
            <a:extLst>
              <a:ext uri="{FF2B5EF4-FFF2-40B4-BE49-F238E27FC236}">
                <a16:creationId xmlns:a16="http://schemas.microsoft.com/office/drawing/2014/main" id="{E1397407-C7D5-6D43-7906-299EC6369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3526">
            <a:off x="5263129" y="306086"/>
            <a:ext cx="1861676" cy="130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34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875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EFDAC1-6193-04E1-D777-123F346C3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esenho de urso com chapéu&#10;&#10;O conteúdo gerado por IA pode estar incorreto.">
            <a:extLst>
              <a:ext uri="{FF2B5EF4-FFF2-40B4-BE49-F238E27FC236}">
                <a16:creationId xmlns:a16="http://schemas.microsoft.com/office/drawing/2014/main" id="{1FA2D158-703B-5166-9285-DE326E900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44" y="837389"/>
            <a:ext cx="5183222" cy="5183222"/>
          </a:xfrm>
          <a:prstGeom prst="rect">
            <a:avLst/>
          </a:prstGeom>
          <a:effectLst>
            <a:outerShdw blurRad="342900" dist="63500" dir="9960000" algn="tr" rotWithShape="0">
              <a:prstClr val="black">
                <a:alpha val="35000"/>
              </a:prstClr>
            </a:outerShdw>
          </a:effec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7AE064B-3826-7A9E-1F50-CA3F23F4EDBE}"/>
              </a:ext>
            </a:extLst>
          </p:cNvPr>
          <p:cNvSpPr txBox="1">
            <a:spLocks/>
          </p:cNvSpPr>
          <p:nvPr/>
        </p:nvSpPr>
        <p:spPr>
          <a:xfrm>
            <a:off x="3732178" y="2848300"/>
            <a:ext cx="9144000" cy="1161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dirty="0">
                <a:solidFill>
                  <a:schemeClr val="bg1"/>
                </a:solidFill>
                <a:latin typeface="Berlin Sans FB" panose="020E0602020502020306" pitchFamily="34" charset="0"/>
              </a:rPr>
              <a:t>Estou pensando...</a:t>
            </a:r>
          </a:p>
        </p:txBody>
      </p:sp>
      <p:pic>
        <p:nvPicPr>
          <p:cNvPr id="6" name="Imagem 5" descr="Ícone&#10;&#10;O conteúdo gerado por IA pode estar incorreto.">
            <a:extLst>
              <a:ext uri="{FF2B5EF4-FFF2-40B4-BE49-F238E27FC236}">
                <a16:creationId xmlns:a16="http://schemas.microsoft.com/office/drawing/2014/main" id="{50B1CE43-6AA2-444C-49F6-3259FD7352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3526">
            <a:off x="2062729" y="685464"/>
            <a:ext cx="1861676" cy="130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98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191879-727D-CF99-6E3A-E7CC29210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E140A59-55AE-A7E9-1898-C92A6DDB408D}"/>
              </a:ext>
            </a:extLst>
          </p:cNvPr>
          <p:cNvSpPr txBox="1">
            <a:spLocks/>
          </p:cNvSpPr>
          <p:nvPr/>
        </p:nvSpPr>
        <p:spPr>
          <a:xfrm>
            <a:off x="4382703" y="2511736"/>
            <a:ext cx="9144000" cy="18345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>
                <a:solidFill>
                  <a:schemeClr val="bg1"/>
                </a:solidFill>
                <a:latin typeface="Berlin Sans FB" panose="020E0602020502020306" pitchFamily="34" charset="0"/>
              </a:rPr>
              <a:t>Obrigado!</a:t>
            </a:r>
          </a:p>
        </p:txBody>
      </p:sp>
      <p:pic>
        <p:nvPicPr>
          <p:cNvPr id="5" name="Imagem 4" descr="Urso de pelúcia com chapéu na cabeça&#10;&#10;O conteúdo gerado por IA pode estar incorreto.">
            <a:extLst>
              <a:ext uri="{FF2B5EF4-FFF2-40B4-BE49-F238E27FC236}">
                <a16:creationId xmlns:a16="http://schemas.microsoft.com/office/drawing/2014/main" id="{27FC1E65-B154-4FE1-465B-AFD565048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56" y="540554"/>
            <a:ext cx="5371289" cy="5371289"/>
          </a:xfrm>
          <a:prstGeom prst="rect">
            <a:avLst/>
          </a:prstGeom>
        </p:spPr>
      </p:pic>
      <p:pic>
        <p:nvPicPr>
          <p:cNvPr id="6" name="Imagem 5" descr="Ícone&#10;&#10;O conteúdo gerado por IA pode estar incorreto.">
            <a:extLst>
              <a:ext uri="{FF2B5EF4-FFF2-40B4-BE49-F238E27FC236}">
                <a16:creationId xmlns:a16="http://schemas.microsoft.com/office/drawing/2014/main" id="{A4659669-C605-D900-5D81-CAF3DEC4A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3526">
            <a:off x="2077166" y="490209"/>
            <a:ext cx="1861676" cy="130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161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19</Words>
  <Application>Microsoft Office PowerPoint</Application>
  <PresentationFormat>Widescreen</PresentationFormat>
  <Paragraphs>5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Berlin Sans FB</vt:lpstr>
      <vt:lpstr>Tema do Office</vt:lpstr>
      <vt:lpstr>LikeNow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FRANCISCO COIMBRA ROTILLI</dc:creator>
  <cp:lastModifiedBy>FRANCISCO COIMBRA ROTILLI</cp:lastModifiedBy>
  <cp:revision>2</cp:revision>
  <dcterms:created xsi:type="dcterms:W3CDTF">2025-05-31T18:00:33Z</dcterms:created>
  <dcterms:modified xsi:type="dcterms:W3CDTF">2025-05-31T20:10:31Z</dcterms:modified>
</cp:coreProperties>
</file>